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9" r:id="rId3"/>
    <p:sldId id="258" r:id="rId4"/>
    <p:sldId id="300" r:id="rId5"/>
    <p:sldId id="302" r:id="rId6"/>
    <p:sldId id="259" r:id="rId7"/>
    <p:sldId id="303" r:id="rId8"/>
    <p:sldId id="306" r:id="rId9"/>
    <p:sldId id="307" r:id="rId10"/>
    <p:sldId id="260" r:id="rId11"/>
    <p:sldId id="279" r:id="rId12"/>
    <p:sldId id="295" r:id="rId13"/>
    <p:sldId id="281" r:id="rId14"/>
    <p:sldId id="282" r:id="rId15"/>
    <p:sldId id="283" r:id="rId16"/>
    <p:sldId id="284" r:id="rId17"/>
    <p:sldId id="285" r:id="rId18"/>
    <p:sldId id="338" r:id="rId19"/>
    <p:sldId id="288" r:id="rId20"/>
    <p:sldId id="287" r:id="rId21"/>
    <p:sldId id="335" r:id="rId22"/>
    <p:sldId id="334" r:id="rId23"/>
    <p:sldId id="34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4" autoAdjust="0"/>
  </p:normalViewPr>
  <p:slideViewPr>
    <p:cSldViewPr>
      <p:cViewPr varScale="1">
        <p:scale>
          <a:sx n="61" d="100"/>
          <a:sy n="61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notesViewPr>
    <p:cSldViewPr>
      <p:cViewPr varScale="1">
        <p:scale>
          <a:sx n="40" d="100"/>
          <a:sy n="40" d="100"/>
        </p:scale>
        <p:origin x="-2332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842D4F-C40D-4A7D-8E77-428781282058}" type="datetimeFigureOut">
              <a:rPr lang="ru-RU"/>
              <a:pPr>
                <a:defRPr/>
              </a:pPr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DB5844-81B6-4373-93F5-D25FEDC66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58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27B1619-4DD6-488E-B1D2-EDD828460F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11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B4AC-F746-4A8B-BFF3-80F681C23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21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A3420-8123-44EF-9BB0-D4FBDE4F0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9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12484-3965-4CBC-B10B-3F6E1E947F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8E90C-A40E-441E-BD5F-F3F430EAF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4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6C00-B510-4BB6-B87A-5FF073E97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0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814311-22DB-4BB1-85ED-39F145EAC2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68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4CAB-DC04-4F9E-B903-EFD0AD651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4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7BAD-10D6-4AAE-9B20-4947A30BE6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3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C604-5355-436D-B10D-A8E2E6883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9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42678-BB81-42CC-9A15-69D35BC12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3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50AB-18B7-4B0D-BDA2-110689212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62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260C2D-EB56-4410-80B0-0BA48FFFB0E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1" r:id="rId5"/>
    <p:sldLayoutId id="2147483792" r:id="rId6"/>
    <p:sldLayoutId id="2147483796" r:id="rId7"/>
    <p:sldLayoutId id="2147483797" r:id="rId8"/>
    <p:sldLayoutId id="2147483798" r:id="rId9"/>
    <p:sldLayoutId id="2147483793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908050"/>
            <a:ext cx="7559675" cy="4249738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Оценивание личностных и 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Bookman Old Style" panose="02050604050505020204" pitchFamily="18" charset="0"/>
              </a:rPr>
              <a:t>учебных достижений учащихся</a:t>
            </a:r>
          </a:p>
          <a:p>
            <a:pPr algn="ctr" eaLnBrk="1" hangingPunct="1"/>
            <a:endParaRPr lang="ru-RU" altLang="ru-RU" sz="3200"/>
          </a:p>
          <a:p>
            <a:pPr algn="ctr" eaLnBrk="1" hangingPunct="1"/>
            <a:r>
              <a:rPr lang="ru-RU" altLang="ru-RU" sz="3200">
                <a:solidFill>
                  <a:schemeClr val="hlink"/>
                </a:solidFill>
                <a:latin typeface="Vivaldi" panose="03020602050506090804" pitchFamily="66" charset="0"/>
              </a:rPr>
              <a:t>«Великая цель образования- это не </a:t>
            </a:r>
          </a:p>
          <a:p>
            <a:pPr algn="ctr" eaLnBrk="1" hangingPunct="1"/>
            <a:r>
              <a:rPr lang="ru-RU" altLang="ru-RU" sz="3200">
                <a:solidFill>
                  <a:schemeClr val="hlink"/>
                </a:solidFill>
                <a:latin typeface="Vivaldi" panose="03020602050506090804" pitchFamily="66" charset="0"/>
              </a:rPr>
              <a:t>знания ,а действия»</a:t>
            </a:r>
          </a:p>
          <a:p>
            <a:pPr algn="ctr" eaLnBrk="1" hangingPunct="1"/>
            <a:r>
              <a:rPr lang="ru-RU" altLang="ru-RU" sz="3200">
                <a:solidFill>
                  <a:schemeClr val="hlink"/>
                </a:solidFill>
                <a:latin typeface="Vivaldi" panose="03020602050506090804" pitchFamily="66" charset="0"/>
              </a:rPr>
              <a:t>/Г.Спенсер/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779838" y="765175"/>
            <a:ext cx="5040312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CCFFCC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11413" y="5516563"/>
            <a:ext cx="47529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Дациева Сапият Казбековна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FF0000"/>
                </a:solidFill>
              </a:rPr>
              <a:t>  2018г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i="1" dirty="0" smtClean="0">
                <a:solidFill>
                  <a:srgbClr val="CCFFCC"/>
                </a:solidFill>
                <a:latin typeface="Script MT Bold" pitchFamily="66" charset="0"/>
              </a:rPr>
              <a:t>5 класс(творческая </a:t>
            </a:r>
            <a:r>
              <a:rPr lang="ru-RU" altLang="ru-RU" i="1" dirty="0" err="1" smtClean="0">
                <a:solidFill>
                  <a:srgbClr val="CCFFCC"/>
                </a:solidFill>
                <a:latin typeface="Script MT Bold" pitchFamily="66" charset="0"/>
              </a:rPr>
              <a:t>дом.раб.Задачи</a:t>
            </a:r>
            <a:r>
              <a:rPr lang="ru-RU" altLang="ru-RU" i="1" dirty="0" smtClean="0">
                <a:solidFill>
                  <a:srgbClr val="CCFFCC"/>
                </a:solidFill>
                <a:latin typeface="Script MT Bold" pitchFamily="66" charset="0"/>
              </a:rPr>
              <a:t>)</a:t>
            </a:r>
            <a:endParaRPr lang="ru-RU" altLang="ru-RU" i="1" dirty="0">
              <a:solidFill>
                <a:srgbClr val="CCFFCC"/>
              </a:solidFill>
              <a:latin typeface="Script MT Bold" pitchFamily="66" charset="0"/>
            </a:endParaRPr>
          </a:p>
        </p:txBody>
      </p:sp>
      <p:pic>
        <p:nvPicPr>
          <p:cNvPr id="17411" name="Picture 4" descr="co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6092825"/>
            <a:ext cx="3444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Users\Кабинет19\Desktop\Новая папка\IMG_20180219_143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6"/>
          <a:stretch>
            <a:fillRect/>
          </a:stretch>
        </p:blipFill>
        <p:spPr bwMode="auto">
          <a:xfrm rot="-186755">
            <a:off x="77788" y="1524000"/>
            <a:ext cx="358298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Кабинет19\Desktop\Новая папка\IMG_20180219_1429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7876">
            <a:off x="5237163" y="1692275"/>
            <a:ext cx="3714750" cy="3714750"/>
          </a:xfrm>
          <a:noFill/>
        </p:spPr>
      </p:pic>
      <p:pic>
        <p:nvPicPr>
          <p:cNvPr id="17414" name="Picture 2" descr="C:\Users\Кабинет19\Desktop\Новая папка\IMG_20180219_141443_HD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3857625"/>
            <a:ext cx="36433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5 класс.(Геометрич.фигуры)</a:t>
            </a:r>
          </a:p>
        </p:txBody>
      </p:sp>
      <p:pic>
        <p:nvPicPr>
          <p:cNvPr id="18435" name="Picture 2" descr="C:\Users\Кабинет19\Desktop\Новая папка\IMG_20180219_094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88" y="1844675"/>
            <a:ext cx="4086225" cy="2298700"/>
          </a:xfrm>
          <a:noFill/>
        </p:spPr>
      </p:pic>
      <p:pic>
        <p:nvPicPr>
          <p:cNvPr id="18436" name="Picture 2" descr="C:\Users\Кабинет19\Desktop\Новая папка\IMG_20180219_0948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4"/>
          <a:stretch>
            <a:fillRect/>
          </a:stretch>
        </p:blipFill>
        <p:spPr bwMode="auto">
          <a:xfrm>
            <a:off x="4572000" y="1571625"/>
            <a:ext cx="35893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5 класс (Колпаки с цифрами)</a:t>
            </a:r>
          </a:p>
        </p:txBody>
      </p:sp>
      <p:pic>
        <p:nvPicPr>
          <p:cNvPr id="19459" name="Picture 2" descr="C:\Users\Кабинет19\Desktop\Новая папка\IMG_20180219_093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1288">
            <a:off x="4929188" y="3857625"/>
            <a:ext cx="36782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Кабинет19\Desktop\Новая папка\IMG_20180219_093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0970">
            <a:off x="611188" y="3670300"/>
            <a:ext cx="39338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Кабинет19\Desktop\Новая папка\IMG_20180220_0932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00188"/>
            <a:ext cx="33575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7 класс (Равные треугольники)</a:t>
            </a:r>
          </a:p>
        </p:txBody>
      </p:sp>
      <p:pic>
        <p:nvPicPr>
          <p:cNvPr id="20483" name="Picture 4" descr="C:\Users\Кабинет19\Desktop\Новая папка\IMG_20180220_102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98"/>
          <a:stretch>
            <a:fillRect/>
          </a:stretch>
        </p:blipFill>
        <p:spPr bwMode="auto">
          <a:xfrm>
            <a:off x="1714500" y="1428750"/>
            <a:ext cx="43576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Кабинет19\Desktop\Новая папка\IMG_20180220_102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786188"/>
            <a:ext cx="3000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Кабинет19\Desktop\Новая папка\IMG_20180220_1025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929063"/>
            <a:ext cx="32146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10 класс (Макеты многогранников)</a:t>
            </a:r>
            <a:endParaRPr lang="ru-RU" dirty="0"/>
          </a:p>
        </p:txBody>
      </p:sp>
      <p:pic>
        <p:nvPicPr>
          <p:cNvPr id="21507" name="Picture 2" descr="C:\Users\Кабинет19\Desktop\Новая папка\IMG_20180219_104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3357563"/>
            <a:ext cx="4103688" cy="3078162"/>
          </a:xfrm>
          <a:noFill/>
        </p:spPr>
      </p:pic>
      <p:pic>
        <p:nvPicPr>
          <p:cNvPr id="21508" name="Picture 4" descr="C:\Users\Кабинет19\Desktop\Новая папка\IMG_20180219_104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714500"/>
            <a:ext cx="35004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Кабинет19\Desktop\Новая папка\IMG_20180219_104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:\Users\Кабинет19\Desktop\Новая папка\IMG_20180219_1044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286250"/>
            <a:ext cx="29289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11 класс(Пакеты-конверты с заданиями по подготовке к ЕГЭ)</a:t>
            </a:r>
            <a:endParaRPr lang="ru-RU" dirty="0"/>
          </a:p>
        </p:txBody>
      </p:sp>
      <p:pic>
        <p:nvPicPr>
          <p:cNvPr id="22531" name="Picture 4" descr="C:\Users\Кабинет19\Desktop\Новая папка\IMG_20180220_11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2071688"/>
            <a:ext cx="3071812" cy="1611312"/>
          </a:xfrm>
          <a:noFill/>
        </p:spPr>
      </p:pic>
      <p:pic>
        <p:nvPicPr>
          <p:cNvPr id="22532" name="Picture 2" descr="C:\Users\Кабинет19\Desktop\Новая папка\IMG_20180220_1059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Кабинет19\Desktop\Новая папка\IMG_20180220_1059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3786188"/>
            <a:ext cx="32861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11 класс.(Практическая работа с макетами геометрических фигур)</a:t>
            </a:r>
            <a:endParaRPr lang="ru-RU" dirty="0"/>
          </a:p>
        </p:txBody>
      </p:sp>
      <p:pic>
        <p:nvPicPr>
          <p:cNvPr id="23555" name="Picture 4" descr="C:\Users\Кабинет19\Desktop\Новая папка\IMG_20180220_113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75" y="2643188"/>
            <a:ext cx="2938463" cy="1657350"/>
          </a:xfrm>
          <a:noFill/>
        </p:spPr>
      </p:pic>
      <p:pic>
        <p:nvPicPr>
          <p:cNvPr id="23556" name="Picture 2" descr="C:\Users\Кабинет19\Desktop\Новая папка\IMG_20180219_1033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Users\Кабинет19\Desktop\Новая папка\IMG_20180219_103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786188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11 класс(Индивидуальные карты учащихся)</a:t>
            </a:r>
            <a:endParaRPr lang="ru-RU" dirty="0"/>
          </a:p>
        </p:txBody>
      </p:sp>
      <p:pic>
        <p:nvPicPr>
          <p:cNvPr id="24579" name="Picture 4" descr="C:\Users\Кабинет19\Desktop\Новая папка\IMG_20180220_105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292893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:\Users\Кабинет19\Desktop\Новая папка\IMG_20180220_1053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285875"/>
            <a:ext cx="2670175" cy="2786063"/>
          </a:xfrm>
          <a:noFill/>
        </p:spPr>
      </p:pic>
      <p:pic>
        <p:nvPicPr>
          <p:cNvPr id="24581" name="Picture 2" descr="C:\Users\Кабинет19\Desktop\Новая папка\IMG_20180220_105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429125"/>
            <a:ext cx="4572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2" descr="C:\Users\Кабинет19\Desktop\Новая папка\IMG_20180220_110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928813"/>
            <a:ext cx="3403600" cy="2500312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57250" y="2500313"/>
          <a:ext cx="7572375" cy="4054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60"/>
                <a:gridCol w="614082"/>
                <a:gridCol w="923840"/>
                <a:gridCol w="1001551"/>
                <a:gridCol w="923840"/>
                <a:gridCol w="1155343"/>
                <a:gridCol w="1071111"/>
                <a:gridCol w="1034848"/>
              </a:tblGrid>
              <a:tr h="2026331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Таблица умножения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Правило записи столбиком при умножении десятичных дробей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Умножение натуральных чисел столбиком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Сложение многозначных чисел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Правило умножения десятичных дробей столбиком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Кол-во ошибок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отметка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</a:tr>
              <a:tr h="90139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10.11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</a:tr>
              <a:tr h="112674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12.11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6675" marR="66675" marT="66691" marB="66691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Самооценка предметных компетенций.</a:t>
            </a:r>
            <a:endParaRPr lang="ru-RU" dirty="0"/>
          </a:p>
        </p:txBody>
      </p:sp>
      <p:sp>
        <p:nvSpPr>
          <p:cNvPr id="26665" name="Rectangle 4"/>
          <p:cNvSpPr>
            <a:spLocks noChangeArrowheads="1"/>
          </p:cNvSpPr>
          <p:nvPr/>
        </p:nvSpPr>
        <p:spPr bwMode="auto">
          <a:xfrm>
            <a:off x="0" y="1833563"/>
            <a:ext cx="659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Умножение  десятичных дробей</a:t>
            </a:r>
            <a:r>
              <a:rPr lang="ru-RU" altLang="ru-RU" sz="1400" b="1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altLang="ru-RU" sz="1400" i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Математика 5 кл</a:t>
            </a:r>
            <a:endParaRPr lang="ru-RU" altLang="ru-RU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Творческие работы учащихся 5 класса.</a:t>
            </a:r>
            <a:endParaRPr lang="ru-RU" dirty="0"/>
          </a:p>
        </p:txBody>
      </p:sp>
      <p:pic>
        <p:nvPicPr>
          <p:cNvPr id="9219" name="Picture 2" descr="C:\Users\Кабинет19\Desktop\Новая папка\IMG_20180219_094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13464">
            <a:off x="958850" y="2424113"/>
            <a:ext cx="35179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Users\Кабинет19\Desktop\Новая папка\IMG_20180219_0947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4866">
            <a:off x="4197350" y="2851150"/>
            <a:ext cx="4297363" cy="3224213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714375" y="2286000"/>
          <a:ext cx="7500938" cy="414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581"/>
                <a:gridCol w="1660711"/>
                <a:gridCol w="1483756"/>
                <a:gridCol w="1770256"/>
                <a:gridCol w="1349635"/>
              </a:tblGrid>
              <a:tr h="2100700"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Ф.И.ученика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Сравнение десятичных дробей</a:t>
                      </a:r>
                      <a:endParaRPr lang="ru-RU" sz="1100" dirty="0">
                        <a:effectLst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1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Округление десятичных дробей</a:t>
                      </a:r>
                      <a:endParaRPr lang="ru-RU" sz="1100">
                        <a:effectLst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Задание 2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Сложение и вычитание</a:t>
                      </a:r>
                      <a:endParaRPr lang="ru-RU" sz="1100">
                        <a:effectLst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десятичных дробей</a:t>
                      </a:r>
                      <a:endParaRPr lang="ru-RU" sz="1100">
                        <a:effectLst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Задание 3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Умножение десятичных дробей</a:t>
                      </a:r>
                      <a:endParaRPr lang="ru-RU" sz="1100" dirty="0">
                        <a:effectLst/>
                      </a:endParaRPr>
                    </a:p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4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</a:tr>
              <a:tr h="823278"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Барагунова</a:t>
                      </a:r>
                      <a:r>
                        <a:rPr lang="ru-RU" sz="1200" dirty="0" smtClean="0">
                          <a:effectLst/>
                        </a:rPr>
                        <a:t> Лейла.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</a:tr>
              <a:tr h="823278"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Ибрагимов </a:t>
                      </a:r>
                      <a:r>
                        <a:rPr lang="ru-RU" sz="1200" dirty="0" err="1" smtClean="0">
                          <a:effectLst/>
                        </a:rPr>
                        <a:t>Резван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</a:tr>
              <a:tr h="396119"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……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27682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90675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Таблица предметных результатов учеников</a:t>
            </a:r>
          </a:p>
        </p:txBody>
      </p:sp>
      <p:sp>
        <p:nvSpPr>
          <p:cNvPr id="27683" name="Rectangle 5"/>
          <p:cNvSpPr>
            <a:spLocks noChangeArrowheads="1"/>
          </p:cNvSpPr>
          <p:nvPr/>
        </p:nvSpPr>
        <p:spPr bwMode="auto">
          <a:xfrm>
            <a:off x="0" y="166688"/>
            <a:ext cx="392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2" descr="C:\Users\Кабинет19\Desktop\Новая папка\IMG_20180219_095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абинет19\Desktop\Новая папка\IMG_20180219_16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714500"/>
            <a:ext cx="6389688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75" y="4899025"/>
            <a:ext cx="90011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33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endParaRPr lang="ru-RU" altLang="ru-RU" sz="2800" b="1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000">
              <a:solidFill>
                <a:srgbClr val="FF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33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 класс ( творческая </a:t>
            </a:r>
            <a:r>
              <a:rPr lang="ru-RU" dirty="0" err="1" smtClean="0"/>
              <a:t>дом.раб.Сказки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4" name="Picture 5" descr="C:\Users\Кабинет19\Desktop\Новая папка\IMG_20180219_110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19733">
            <a:off x="554038" y="2119313"/>
            <a:ext cx="42433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Users\Кабинет19\Desktop\Новая папка\IMG_20180219_141313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2965">
            <a:off x="4833938" y="2900363"/>
            <a:ext cx="385286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бинет19\Desktop\Новая папка\IMG_20180219_141347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57480">
            <a:off x="625475" y="1884363"/>
            <a:ext cx="3833813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Кабинет19\Desktop\Новая папка\IMG_20180219_141713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822">
            <a:off x="4286250" y="2500313"/>
            <a:ext cx="43783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бинет19\Desktop\Новая папка\IMG_20180219_142153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Кабинет19\Desktop\Новая папка\IMG_20180219_142508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3000375"/>
            <a:ext cx="3595688" cy="3451225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CCFFCC"/>
                </a:solidFill>
                <a:latin typeface="Script MT Bold" panose="03040602040607080904" pitchFamily="66" charset="0"/>
              </a:rPr>
              <a:t>5 класс(творческая дом.раб.Стихи)</a:t>
            </a:r>
          </a:p>
        </p:txBody>
      </p:sp>
      <p:pic>
        <p:nvPicPr>
          <p:cNvPr id="13315" name="Picture 5" descr="C:\Users\Кабинет19\Desktop\Новая папка\IMG_20180219_141354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8226425" cy="4643438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Picture 2" descr="C:\Users\Кабинет19\Desktop\Новая папка\IMG_20180219_1442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0190">
            <a:off x="357188" y="60642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Кабинет19\Desktop\Новая папка\IMG_20180219_1454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85843">
            <a:off x="3184525" y="3508375"/>
            <a:ext cx="3981450" cy="2984500"/>
          </a:xfrm>
          <a:noFill/>
        </p:spPr>
      </p:pic>
      <p:pic>
        <p:nvPicPr>
          <p:cNvPr id="14341" name="Picture 2" descr="C:\Users\Кабинет19\Desktop\Новая папка\IMG_20180219_145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718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5 класс(творческая дом.раб.Загадки)</a:t>
            </a:r>
          </a:p>
        </p:txBody>
      </p:sp>
      <p:pic>
        <p:nvPicPr>
          <p:cNvPr id="15364" name="Picture 2" descr="C:\Users\Кабинет19\Desktop\Новая папка\IMG_20180219_145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3214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Кабинет19\Desktop\Новая папка\IMG_20180219_1452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928813"/>
            <a:ext cx="26431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Кабинет19\Desktop\Новая папка\IMG_20180219_1455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357563"/>
            <a:ext cx="40719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бинет19\Desktop\Новая папка\IMG_20180219_145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67857">
            <a:off x="496888" y="2217738"/>
            <a:ext cx="478631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Кабинет19\Desktop\Новая папка\IMG_20180219_1451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2241">
            <a:off x="4545013" y="8445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581</TotalTime>
  <Words>187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SimSun</vt:lpstr>
      <vt:lpstr>Arial</vt:lpstr>
      <vt:lpstr>Bookman Old Style</vt:lpstr>
      <vt:lpstr>Calibri</vt:lpstr>
      <vt:lpstr>Candara</vt:lpstr>
      <vt:lpstr>Script MT Bold</vt:lpstr>
      <vt:lpstr>Symbol</vt:lpstr>
      <vt:lpstr>Tahoma</vt:lpstr>
      <vt:lpstr>Times New Roman</vt:lpstr>
      <vt:lpstr>Vivaldi</vt:lpstr>
      <vt:lpstr>Волна</vt:lpstr>
      <vt:lpstr>Презентация PowerPoint</vt:lpstr>
      <vt:lpstr>Творческие работы учащихся 5 класса.</vt:lpstr>
      <vt:lpstr>5 класс ( творческая дом.раб.Сказки)</vt:lpstr>
      <vt:lpstr>Презентация PowerPoint</vt:lpstr>
      <vt:lpstr>Презентация PowerPoint</vt:lpstr>
      <vt:lpstr>5 класс(творческая дом.раб.Стихи)</vt:lpstr>
      <vt:lpstr>Презентация PowerPoint</vt:lpstr>
      <vt:lpstr>5 класс(творческая дом.раб.Загадки)</vt:lpstr>
      <vt:lpstr>Презентация PowerPoint</vt:lpstr>
      <vt:lpstr>5 класс(творческая дом.раб.Задачи)</vt:lpstr>
      <vt:lpstr>5 класс.(Геометрич.фигуры)</vt:lpstr>
      <vt:lpstr>5 класс (Колпаки с цифрами)</vt:lpstr>
      <vt:lpstr>7 класс (Равные треугольники)</vt:lpstr>
      <vt:lpstr>10 класс (Макеты многогранников)</vt:lpstr>
      <vt:lpstr>11 класс(Пакеты-конверты с заданиями по подготовке к ЕГЭ)</vt:lpstr>
      <vt:lpstr>11 класс.(Практическая работа с макетами геометрических фигур)</vt:lpstr>
      <vt:lpstr>11 класс(Индивидуальные карты учащихся)</vt:lpstr>
      <vt:lpstr>Презентация PowerPoint</vt:lpstr>
      <vt:lpstr>Самооценка предметных компетенций.</vt:lpstr>
      <vt:lpstr>Таблица предметных результатов учеников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49</cp:revision>
  <dcterms:created xsi:type="dcterms:W3CDTF">2009-11-28T17:29:37Z</dcterms:created>
  <dcterms:modified xsi:type="dcterms:W3CDTF">2018-05-29T06:03:28Z</dcterms:modified>
</cp:coreProperties>
</file>